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3"/>
  </p:notesMasterIdLst>
  <p:handoutMasterIdLst>
    <p:handoutMasterId r:id="rId4"/>
  </p:handoutMasterIdLst>
  <p:sldIdLst>
    <p:sldId id="280" r:id="rId2"/>
  </p:sldIdLst>
  <p:sldSz cx="12192000" cy="6858000"/>
  <p:notesSz cx="5143500" cy="9144000"/>
  <p:defaultTextStyle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6BC8"/>
    <a:srgbClr val="1454BB"/>
    <a:srgbClr val="1057C8"/>
    <a:srgbClr val="174FAD"/>
    <a:srgbClr val="0C2653"/>
    <a:srgbClr val="5C8160"/>
    <a:srgbClr val="3A77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10"/>
    <p:restoredTop sz="97642" autoAdjust="0"/>
  </p:normalViewPr>
  <p:slideViewPr>
    <p:cSldViewPr snapToGrid="0" snapToObjects="1">
      <p:cViewPr>
        <p:scale>
          <a:sx n="108" d="100"/>
          <a:sy n="108" d="100"/>
        </p:scale>
        <p:origin x="-96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55" d="100"/>
          <a:sy n="155" d="100"/>
        </p:scale>
        <p:origin x="583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a Lassiter" userId="01364097-29ef-4469-b3fe-3769b9e435af" providerId="ADAL" clId="{9240C793-63C8-43CC-8854-BC4A0E40B9D5}"/>
    <pc:docChg chg="delSld">
      <pc:chgData name="Valeria Lassiter" userId="01364097-29ef-4469-b3fe-3769b9e435af" providerId="ADAL" clId="{9240C793-63C8-43CC-8854-BC4A0E40B9D5}" dt="2025-10-06T15:41:37.897" v="4" actId="47"/>
      <pc:docMkLst>
        <pc:docMk/>
      </pc:docMkLst>
      <pc:sldChg chg="del">
        <pc:chgData name="Valeria Lassiter" userId="01364097-29ef-4469-b3fe-3769b9e435af" providerId="ADAL" clId="{9240C793-63C8-43CC-8854-BC4A0E40B9D5}" dt="2025-10-06T15:41:30.223" v="0" actId="47"/>
        <pc:sldMkLst>
          <pc:docMk/>
          <pc:sldMk cId="1974904768" sldId="257"/>
        </pc:sldMkLst>
      </pc:sldChg>
      <pc:sldChg chg="del">
        <pc:chgData name="Valeria Lassiter" userId="01364097-29ef-4469-b3fe-3769b9e435af" providerId="ADAL" clId="{9240C793-63C8-43CC-8854-BC4A0E40B9D5}" dt="2025-10-06T15:41:33.818" v="3" actId="47"/>
        <pc:sldMkLst>
          <pc:docMk/>
          <pc:sldMk cId="675486532" sldId="285"/>
        </pc:sldMkLst>
      </pc:sldChg>
      <pc:sldChg chg="del">
        <pc:chgData name="Valeria Lassiter" userId="01364097-29ef-4469-b3fe-3769b9e435af" providerId="ADAL" clId="{9240C793-63C8-43CC-8854-BC4A0E40B9D5}" dt="2025-10-06T15:41:32.702" v="1" actId="47"/>
        <pc:sldMkLst>
          <pc:docMk/>
          <pc:sldMk cId="29621268" sldId="291"/>
        </pc:sldMkLst>
      </pc:sldChg>
      <pc:sldChg chg="del">
        <pc:chgData name="Valeria Lassiter" userId="01364097-29ef-4469-b3fe-3769b9e435af" providerId="ADAL" clId="{9240C793-63C8-43CC-8854-BC4A0E40B9D5}" dt="2025-10-06T15:41:37.897" v="4" actId="47"/>
        <pc:sldMkLst>
          <pc:docMk/>
          <pc:sldMk cId="685324688" sldId="292"/>
        </pc:sldMkLst>
      </pc:sldChg>
      <pc:sldChg chg="del">
        <pc:chgData name="Valeria Lassiter" userId="01364097-29ef-4469-b3fe-3769b9e435af" providerId="ADAL" clId="{9240C793-63C8-43CC-8854-BC4A0E40B9D5}" dt="2025-10-06T15:41:33.195" v="2" actId="47"/>
        <pc:sldMkLst>
          <pc:docMk/>
          <pc:sldMk cId="2048717200" sldId="293"/>
        </pc:sldMkLst>
      </pc:sldChg>
      <pc:sldMasterChg chg="delSldLayout">
        <pc:chgData name="Valeria Lassiter" userId="01364097-29ef-4469-b3fe-3769b9e435af" providerId="ADAL" clId="{9240C793-63C8-43CC-8854-BC4A0E40B9D5}" dt="2025-10-06T15:41:33.818" v="3" actId="47"/>
        <pc:sldMasterMkLst>
          <pc:docMk/>
          <pc:sldMasterMk cId="4291490213" sldId="2147483654"/>
        </pc:sldMasterMkLst>
        <pc:sldLayoutChg chg="del">
          <pc:chgData name="Valeria Lassiter" userId="01364097-29ef-4469-b3fe-3769b9e435af" providerId="ADAL" clId="{9240C793-63C8-43CC-8854-BC4A0E40B9D5}" dt="2025-10-06T15:41:30.223" v="0" actId="47"/>
          <pc:sldLayoutMkLst>
            <pc:docMk/>
            <pc:sldMasterMk cId="4291490213" sldId="2147483654"/>
            <pc:sldLayoutMk cId="1690796919" sldId="2147483659"/>
          </pc:sldLayoutMkLst>
        </pc:sldLayoutChg>
        <pc:sldLayoutChg chg="del">
          <pc:chgData name="Valeria Lassiter" userId="01364097-29ef-4469-b3fe-3769b9e435af" providerId="ADAL" clId="{9240C793-63C8-43CC-8854-BC4A0E40B9D5}" dt="2025-10-06T15:41:33.818" v="3" actId="47"/>
          <pc:sldLayoutMkLst>
            <pc:docMk/>
            <pc:sldMasterMk cId="4291490213" sldId="2147483654"/>
            <pc:sldLayoutMk cId="2649353519" sldId="2147483660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1775992-A1AE-CC11-F3EB-8BD22AABBE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58262F-4B24-E3B1-8A3E-A8EF25ED57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01322-1D89-EC4D-AD2E-B4EF49C4AE47}" type="datetimeFigureOut">
              <a:rPr lang="en-US" smtClean="0"/>
              <a:t>10/6/25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7BC649-5F74-A59B-497B-4CD5987980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BC445A-DA38-44D9-C5A8-C505B9FCCC5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D7B41-24D8-F64D-8F4E-B8C705EF1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0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6631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62468-A7B4-6C11-7ED6-310B41599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3D73EF-7480-FBA9-D669-E28B69B4A9C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561672" y="6492240"/>
            <a:ext cx="3200400" cy="138499"/>
          </a:xfrm>
        </p:spPr>
        <p:txBody>
          <a:bodyPr/>
          <a:lstStyle/>
          <a:p>
            <a:r>
              <a:rPr lang="en-US" dirty="0"/>
              <a:t>Do not use or reproduce without expressed permission   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20AFA0-CE1E-4470-2ACB-1BB7B1C28B5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48640" y="1097280"/>
            <a:ext cx="11091672" cy="1531638"/>
          </a:xfrm>
        </p:spPr>
        <p:txBody>
          <a:bodyPr>
            <a:spAutoFit/>
          </a:bodyPr>
          <a:lstStyle>
            <a:lvl2pPr marL="274320" indent="-137160">
              <a:defRPr/>
            </a:lvl2pPr>
            <a:lvl3pPr marL="274320" indent="-137160">
              <a:defRPr/>
            </a:lvl3pPr>
            <a:lvl4pPr marL="274320" indent="-137160">
              <a:defRPr/>
            </a:lvl4pPr>
            <a:lvl5pPr marL="274320" indent="-13716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05801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C32EF-B37F-8156-2469-FB93D4367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1B62C1-E1CC-14F9-D0D0-F1939FC6800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Do not use or reproduce without expressed permission    |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82EE7B-E582-49E5-CF39-E11D7F4854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E3B1F3-E213-9B42-85C9-F29123168D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340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0841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48910C-AB03-9D3F-5711-8909CDB28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457200"/>
            <a:ext cx="11091672" cy="615553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2CFCB-0E3E-BEE2-7E72-09C110822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8640" y="1097280"/>
            <a:ext cx="11091672" cy="249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6A634-02A2-3CED-0694-B64B57E055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49640" y="6492240"/>
            <a:ext cx="3200400" cy="138499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9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Do not use or reproduce without expressed permission    |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32FDD1-D901-3B2D-3557-DE95C5DDA3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31752" y="6492240"/>
            <a:ext cx="182880" cy="138499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900" b="1">
                <a:solidFill>
                  <a:schemeClr val="accent1"/>
                </a:solidFill>
              </a:defRPr>
            </a:lvl1pPr>
          </a:lstStyle>
          <a:p>
            <a:fld id="{31E3B1F3-E213-9B42-85C9-F29123168D9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2096F268-4CC7-5101-B423-1957CA43864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74320" y="6493287"/>
            <a:ext cx="2743200" cy="136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49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000"/>
        </a:lnSpc>
        <a:spcBef>
          <a:spcPts val="1000"/>
        </a:spcBef>
        <a:buFont typeface="Arial" panose="020B0604020202020204" pitchFamily="34" charset="0"/>
        <a:buNone/>
        <a:defRPr sz="1600" kern="1200">
          <a:solidFill>
            <a:schemeClr val="accent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ts val="2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accent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2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ts val="2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accent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ts val="2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accent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574914-9C3E-8639-F30E-5A7A55752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DDD6A-C9DE-57DD-6C9F-83AED86A7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POWER</a:t>
            </a:r>
            <a:r>
              <a:rPr lang="en-US" dirty="0">
                <a:solidFill>
                  <a:schemeClr val="bg2"/>
                </a:solidFill>
              </a:rPr>
              <a:t>PERSPECTIVE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7D3890-F8B3-820C-09F2-3BF01D29B2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Do not use or reproduce without expressed permission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36AD556-F1CA-A301-24BC-8F9C2EDB239B}"/>
              </a:ext>
            </a:extLst>
          </p:cNvPr>
          <p:cNvSpPr txBox="1">
            <a:spLocks/>
          </p:cNvSpPr>
          <p:nvPr/>
        </p:nvSpPr>
        <p:spPr>
          <a:xfrm>
            <a:off x="8503920" y="481914"/>
            <a:ext cx="914400" cy="461665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3000" dirty="0">
                <a:solidFill>
                  <a:schemeClr val="bg2"/>
                </a:solidFill>
              </a:rPr>
              <a:t>5</a:t>
            </a:r>
            <a:r>
              <a:rPr lang="en-US" sz="2600" b="0" baseline="30000" dirty="0">
                <a:solidFill>
                  <a:schemeClr val="bg2"/>
                </a:solidFill>
              </a:rPr>
              <a:t>TM</a:t>
            </a:r>
            <a:endParaRPr lang="en-US" sz="2600" baseline="30000" dirty="0">
              <a:solidFill>
                <a:schemeClr val="bg2"/>
              </a:solidFill>
            </a:endParaRPr>
          </a:p>
        </p:txBody>
      </p:sp>
      <p:sp>
        <p:nvSpPr>
          <p:cNvPr id="49" name="Freeform 48">
            <a:extLst>
              <a:ext uri="{FF2B5EF4-FFF2-40B4-BE49-F238E27FC236}">
                <a16:creationId xmlns:a16="http://schemas.microsoft.com/office/drawing/2014/main" id="{C4BD32CA-115C-7887-A88F-FB730A5A31E8}"/>
              </a:ext>
            </a:extLst>
          </p:cNvPr>
          <p:cNvSpPr>
            <a:spLocks noChangeAspect="1"/>
          </p:cNvSpPr>
          <p:nvPr/>
        </p:nvSpPr>
        <p:spPr>
          <a:xfrm>
            <a:off x="4002787" y="3108960"/>
            <a:ext cx="2743198" cy="2743200"/>
          </a:xfrm>
          <a:custGeom>
            <a:avLst/>
            <a:gdLst>
              <a:gd name="connsiteX0" fmla="*/ 1406348 w 2812695"/>
              <a:gd name="connsiteY0" fmla="*/ 0 h 2812697"/>
              <a:gd name="connsiteX1" fmla="*/ 1433873 w 2812695"/>
              <a:gd name="connsiteY1" fmla="*/ 11401 h 2812697"/>
              <a:gd name="connsiteX2" fmla="*/ 2801295 w 2812695"/>
              <a:gd name="connsiteY2" fmla="*/ 1378824 h 2812697"/>
              <a:gd name="connsiteX3" fmla="*/ 2801295 w 2812695"/>
              <a:gd name="connsiteY3" fmla="*/ 1433874 h 2812697"/>
              <a:gd name="connsiteX4" fmla="*/ 1433872 w 2812695"/>
              <a:gd name="connsiteY4" fmla="*/ 2801297 h 2812697"/>
              <a:gd name="connsiteX5" fmla="*/ 1378822 w 2812695"/>
              <a:gd name="connsiteY5" fmla="*/ 2801297 h 2812697"/>
              <a:gd name="connsiteX6" fmla="*/ 11400 w 2812695"/>
              <a:gd name="connsiteY6" fmla="*/ 1433874 h 2812697"/>
              <a:gd name="connsiteX7" fmla="*/ 11400 w 2812695"/>
              <a:gd name="connsiteY7" fmla="*/ 1378825 h 2812697"/>
              <a:gd name="connsiteX8" fmla="*/ 1378823 w 2812695"/>
              <a:gd name="connsiteY8" fmla="*/ 11401 h 2812697"/>
              <a:gd name="connsiteX9" fmla="*/ 1406348 w 2812695"/>
              <a:gd name="connsiteY9" fmla="*/ 0 h 2812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12695" h="2812697">
                <a:moveTo>
                  <a:pt x="1406348" y="0"/>
                </a:moveTo>
                <a:cubicBezTo>
                  <a:pt x="1416310" y="0"/>
                  <a:pt x="1426272" y="3801"/>
                  <a:pt x="1433873" y="11401"/>
                </a:cubicBezTo>
                <a:lnTo>
                  <a:pt x="2801295" y="1378824"/>
                </a:lnTo>
                <a:cubicBezTo>
                  <a:pt x="2816496" y="1394025"/>
                  <a:pt x="2816496" y="1418672"/>
                  <a:pt x="2801295" y="1433874"/>
                </a:cubicBezTo>
                <a:lnTo>
                  <a:pt x="1433872" y="2801297"/>
                </a:lnTo>
                <a:cubicBezTo>
                  <a:pt x="1418671" y="2816498"/>
                  <a:pt x="1394024" y="2816498"/>
                  <a:pt x="1378822" y="2801297"/>
                </a:cubicBezTo>
                <a:lnTo>
                  <a:pt x="11400" y="1433874"/>
                </a:lnTo>
                <a:cubicBezTo>
                  <a:pt x="-3801" y="1418673"/>
                  <a:pt x="-3801" y="1394026"/>
                  <a:pt x="11400" y="1378825"/>
                </a:cubicBezTo>
                <a:lnTo>
                  <a:pt x="1378823" y="11401"/>
                </a:lnTo>
                <a:cubicBezTo>
                  <a:pt x="1386424" y="3801"/>
                  <a:pt x="1396386" y="0"/>
                  <a:pt x="1406348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0" name="Freeform 49">
            <a:extLst>
              <a:ext uri="{FF2B5EF4-FFF2-40B4-BE49-F238E27FC236}">
                <a16:creationId xmlns:a16="http://schemas.microsoft.com/office/drawing/2014/main" id="{0DA27A5C-8D66-2D30-AE25-D6DCD33A006E}"/>
              </a:ext>
            </a:extLst>
          </p:cNvPr>
          <p:cNvSpPr>
            <a:spLocks noChangeAspect="1"/>
          </p:cNvSpPr>
          <p:nvPr/>
        </p:nvSpPr>
        <p:spPr>
          <a:xfrm>
            <a:off x="1122427" y="3108960"/>
            <a:ext cx="2743198" cy="2743200"/>
          </a:xfrm>
          <a:custGeom>
            <a:avLst/>
            <a:gdLst>
              <a:gd name="connsiteX0" fmla="*/ 1406348 w 2812695"/>
              <a:gd name="connsiteY0" fmla="*/ 0 h 2812697"/>
              <a:gd name="connsiteX1" fmla="*/ 1433873 w 2812695"/>
              <a:gd name="connsiteY1" fmla="*/ 11401 h 2812697"/>
              <a:gd name="connsiteX2" fmla="*/ 2801295 w 2812695"/>
              <a:gd name="connsiteY2" fmla="*/ 1378824 h 2812697"/>
              <a:gd name="connsiteX3" fmla="*/ 2801295 w 2812695"/>
              <a:gd name="connsiteY3" fmla="*/ 1433874 h 2812697"/>
              <a:gd name="connsiteX4" fmla="*/ 1433872 w 2812695"/>
              <a:gd name="connsiteY4" fmla="*/ 2801297 h 2812697"/>
              <a:gd name="connsiteX5" fmla="*/ 1378822 w 2812695"/>
              <a:gd name="connsiteY5" fmla="*/ 2801297 h 2812697"/>
              <a:gd name="connsiteX6" fmla="*/ 11400 w 2812695"/>
              <a:gd name="connsiteY6" fmla="*/ 1433874 h 2812697"/>
              <a:gd name="connsiteX7" fmla="*/ 11400 w 2812695"/>
              <a:gd name="connsiteY7" fmla="*/ 1378825 h 2812697"/>
              <a:gd name="connsiteX8" fmla="*/ 1378823 w 2812695"/>
              <a:gd name="connsiteY8" fmla="*/ 11401 h 2812697"/>
              <a:gd name="connsiteX9" fmla="*/ 1406348 w 2812695"/>
              <a:gd name="connsiteY9" fmla="*/ 0 h 2812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12695" h="2812697">
                <a:moveTo>
                  <a:pt x="1406348" y="0"/>
                </a:moveTo>
                <a:cubicBezTo>
                  <a:pt x="1416310" y="0"/>
                  <a:pt x="1426272" y="3801"/>
                  <a:pt x="1433873" y="11401"/>
                </a:cubicBezTo>
                <a:lnTo>
                  <a:pt x="2801295" y="1378824"/>
                </a:lnTo>
                <a:cubicBezTo>
                  <a:pt x="2816496" y="1394025"/>
                  <a:pt x="2816496" y="1418672"/>
                  <a:pt x="2801295" y="1433874"/>
                </a:cubicBezTo>
                <a:lnTo>
                  <a:pt x="1433872" y="2801297"/>
                </a:lnTo>
                <a:cubicBezTo>
                  <a:pt x="1418671" y="2816498"/>
                  <a:pt x="1394024" y="2816498"/>
                  <a:pt x="1378822" y="2801297"/>
                </a:cubicBezTo>
                <a:lnTo>
                  <a:pt x="11400" y="1433874"/>
                </a:lnTo>
                <a:cubicBezTo>
                  <a:pt x="-3801" y="1418673"/>
                  <a:pt x="-3801" y="1394026"/>
                  <a:pt x="11400" y="1378825"/>
                </a:cubicBezTo>
                <a:lnTo>
                  <a:pt x="1378823" y="11401"/>
                </a:lnTo>
                <a:cubicBezTo>
                  <a:pt x="1386424" y="3801"/>
                  <a:pt x="1396386" y="0"/>
                  <a:pt x="1406348" y="0"/>
                </a:cubicBezTo>
                <a:close/>
              </a:path>
            </a:pathLst>
          </a:custGeom>
          <a:solidFill>
            <a:schemeClr val="accent1"/>
          </a:solidFill>
          <a:ln w="508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03F1BA5-99D6-DD0D-646F-4BA7048D430F}"/>
              </a:ext>
            </a:extLst>
          </p:cNvPr>
          <p:cNvSpPr>
            <a:spLocks noChangeAspect="1"/>
          </p:cNvSpPr>
          <p:nvPr/>
        </p:nvSpPr>
        <p:spPr>
          <a:xfrm>
            <a:off x="6883147" y="3108960"/>
            <a:ext cx="2743198" cy="2743200"/>
          </a:xfrm>
          <a:custGeom>
            <a:avLst/>
            <a:gdLst>
              <a:gd name="connsiteX0" fmla="*/ 1406348 w 2812695"/>
              <a:gd name="connsiteY0" fmla="*/ 0 h 2812697"/>
              <a:gd name="connsiteX1" fmla="*/ 1433873 w 2812695"/>
              <a:gd name="connsiteY1" fmla="*/ 11401 h 2812697"/>
              <a:gd name="connsiteX2" fmla="*/ 2801295 w 2812695"/>
              <a:gd name="connsiteY2" fmla="*/ 1378824 h 2812697"/>
              <a:gd name="connsiteX3" fmla="*/ 2801295 w 2812695"/>
              <a:gd name="connsiteY3" fmla="*/ 1433874 h 2812697"/>
              <a:gd name="connsiteX4" fmla="*/ 1433872 w 2812695"/>
              <a:gd name="connsiteY4" fmla="*/ 2801297 h 2812697"/>
              <a:gd name="connsiteX5" fmla="*/ 1378822 w 2812695"/>
              <a:gd name="connsiteY5" fmla="*/ 2801297 h 2812697"/>
              <a:gd name="connsiteX6" fmla="*/ 11400 w 2812695"/>
              <a:gd name="connsiteY6" fmla="*/ 1433874 h 2812697"/>
              <a:gd name="connsiteX7" fmla="*/ 11400 w 2812695"/>
              <a:gd name="connsiteY7" fmla="*/ 1378825 h 2812697"/>
              <a:gd name="connsiteX8" fmla="*/ 1378823 w 2812695"/>
              <a:gd name="connsiteY8" fmla="*/ 11401 h 2812697"/>
              <a:gd name="connsiteX9" fmla="*/ 1406348 w 2812695"/>
              <a:gd name="connsiteY9" fmla="*/ 0 h 2812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12695" h="2812697">
                <a:moveTo>
                  <a:pt x="1406348" y="0"/>
                </a:moveTo>
                <a:cubicBezTo>
                  <a:pt x="1416310" y="0"/>
                  <a:pt x="1426272" y="3801"/>
                  <a:pt x="1433873" y="11401"/>
                </a:cubicBezTo>
                <a:lnTo>
                  <a:pt x="2801295" y="1378824"/>
                </a:lnTo>
                <a:cubicBezTo>
                  <a:pt x="2816496" y="1394025"/>
                  <a:pt x="2816496" y="1418672"/>
                  <a:pt x="2801295" y="1433874"/>
                </a:cubicBezTo>
                <a:lnTo>
                  <a:pt x="1433872" y="2801297"/>
                </a:lnTo>
                <a:cubicBezTo>
                  <a:pt x="1418671" y="2816498"/>
                  <a:pt x="1394024" y="2816498"/>
                  <a:pt x="1378822" y="2801297"/>
                </a:cubicBezTo>
                <a:lnTo>
                  <a:pt x="11400" y="1433874"/>
                </a:lnTo>
                <a:cubicBezTo>
                  <a:pt x="-3801" y="1418673"/>
                  <a:pt x="-3801" y="1394026"/>
                  <a:pt x="11400" y="1378825"/>
                </a:cubicBezTo>
                <a:lnTo>
                  <a:pt x="1378823" y="11401"/>
                </a:lnTo>
                <a:cubicBezTo>
                  <a:pt x="1386424" y="3801"/>
                  <a:pt x="1396386" y="0"/>
                  <a:pt x="1406348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2190072A-178E-1540-66DF-4DAF3354DFB5}"/>
              </a:ext>
            </a:extLst>
          </p:cNvPr>
          <p:cNvSpPr>
            <a:spLocks noChangeAspect="1"/>
          </p:cNvSpPr>
          <p:nvPr/>
        </p:nvSpPr>
        <p:spPr>
          <a:xfrm>
            <a:off x="5442967" y="1645920"/>
            <a:ext cx="2743198" cy="2743200"/>
          </a:xfrm>
          <a:custGeom>
            <a:avLst/>
            <a:gdLst>
              <a:gd name="connsiteX0" fmla="*/ 1406348 w 2812695"/>
              <a:gd name="connsiteY0" fmla="*/ 0 h 2812697"/>
              <a:gd name="connsiteX1" fmla="*/ 1433873 w 2812695"/>
              <a:gd name="connsiteY1" fmla="*/ 11401 h 2812697"/>
              <a:gd name="connsiteX2" fmla="*/ 2801295 w 2812695"/>
              <a:gd name="connsiteY2" fmla="*/ 1378824 h 2812697"/>
              <a:gd name="connsiteX3" fmla="*/ 2801295 w 2812695"/>
              <a:gd name="connsiteY3" fmla="*/ 1433874 h 2812697"/>
              <a:gd name="connsiteX4" fmla="*/ 1433872 w 2812695"/>
              <a:gd name="connsiteY4" fmla="*/ 2801297 h 2812697"/>
              <a:gd name="connsiteX5" fmla="*/ 1378822 w 2812695"/>
              <a:gd name="connsiteY5" fmla="*/ 2801297 h 2812697"/>
              <a:gd name="connsiteX6" fmla="*/ 11400 w 2812695"/>
              <a:gd name="connsiteY6" fmla="*/ 1433874 h 2812697"/>
              <a:gd name="connsiteX7" fmla="*/ 11400 w 2812695"/>
              <a:gd name="connsiteY7" fmla="*/ 1378825 h 2812697"/>
              <a:gd name="connsiteX8" fmla="*/ 1378823 w 2812695"/>
              <a:gd name="connsiteY8" fmla="*/ 11401 h 2812697"/>
              <a:gd name="connsiteX9" fmla="*/ 1406348 w 2812695"/>
              <a:gd name="connsiteY9" fmla="*/ 0 h 2812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12695" h="2812697">
                <a:moveTo>
                  <a:pt x="1406348" y="0"/>
                </a:moveTo>
                <a:cubicBezTo>
                  <a:pt x="1416310" y="0"/>
                  <a:pt x="1426272" y="3801"/>
                  <a:pt x="1433873" y="11401"/>
                </a:cubicBezTo>
                <a:lnTo>
                  <a:pt x="2801295" y="1378824"/>
                </a:lnTo>
                <a:cubicBezTo>
                  <a:pt x="2816496" y="1394025"/>
                  <a:pt x="2816496" y="1418672"/>
                  <a:pt x="2801295" y="1433874"/>
                </a:cubicBezTo>
                <a:lnTo>
                  <a:pt x="1433872" y="2801297"/>
                </a:lnTo>
                <a:cubicBezTo>
                  <a:pt x="1418671" y="2816498"/>
                  <a:pt x="1394024" y="2816498"/>
                  <a:pt x="1378822" y="2801297"/>
                </a:cubicBezTo>
                <a:lnTo>
                  <a:pt x="11400" y="1433874"/>
                </a:lnTo>
                <a:cubicBezTo>
                  <a:pt x="-3801" y="1418673"/>
                  <a:pt x="-3801" y="1394026"/>
                  <a:pt x="11400" y="1378825"/>
                </a:cubicBezTo>
                <a:lnTo>
                  <a:pt x="1378823" y="11401"/>
                </a:lnTo>
                <a:cubicBezTo>
                  <a:pt x="1386424" y="3801"/>
                  <a:pt x="1396386" y="0"/>
                  <a:pt x="1406348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3" name="Freeform 52">
            <a:extLst>
              <a:ext uri="{FF2B5EF4-FFF2-40B4-BE49-F238E27FC236}">
                <a16:creationId xmlns:a16="http://schemas.microsoft.com/office/drawing/2014/main" id="{9ED961FE-28EB-A684-CA6B-FE4E7686B81F}"/>
              </a:ext>
            </a:extLst>
          </p:cNvPr>
          <p:cNvSpPr>
            <a:spLocks noChangeAspect="1"/>
          </p:cNvSpPr>
          <p:nvPr/>
        </p:nvSpPr>
        <p:spPr>
          <a:xfrm>
            <a:off x="2562607" y="1645920"/>
            <a:ext cx="2743198" cy="2743200"/>
          </a:xfrm>
          <a:custGeom>
            <a:avLst/>
            <a:gdLst>
              <a:gd name="connsiteX0" fmla="*/ 1406348 w 2812695"/>
              <a:gd name="connsiteY0" fmla="*/ 0 h 2812697"/>
              <a:gd name="connsiteX1" fmla="*/ 1433873 w 2812695"/>
              <a:gd name="connsiteY1" fmla="*/ 11401 h 2812697"/>
              <a:gd name="connsiteX2" fmla="*/ 2801295 w 2812695"/>
              <a:gd name="connsiteY2" fmla="*/ 1378824 h 2812697"/>
              <a:gd name="connsiteX3" fmla="*/ 2801295 w 2812695"/>
              <a:gd name="connsiteY3" fmla="*/ 1433874 h 2812697"/>
              <a:gd name="connsiteX4" fmla="*/ 1433872 w 2812695"/>
              <a:gd name="connsiteY4" fmla="*/ 2801297 h 2812697"/>
              <a:gd name="connsiteX5" fmla="*/ 1378822 w 2812695"/>
              <a:gd name="connsiteY5" fmla="*/ 2801297 h 2812697"/>
              <a:gd name="connsiteX6" fmla="*/ 11400 w 2812695"/>
              <a:gd name="connsiteY6" fmla="*/ 1433874 h 2812697"/>
              <a:gd name="connsiteX7" fmla="*/ 11400 w 2812695"/>
              <a:gd name="connsiteY7" fmla="*/ 1378825 h 2812697"/>
              <a:gd name="connsiteX8" fmla="*/ 1378823 w 2812695"/>
              <a:gd name="connsiteY8" fmla="*/ 11401 h 2812697"/>
              <a:gd name="connsiteX9" fmla="*/ 1406348 w 2812695"/>
              <a:gd name="connsiteY9" fmla="*/ 0 h 2812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12695" h="2812697">
                <a:moveTo>
                  <a:pt x="1406348" y="0"/>
                </a:moveTo>
                <a:cubicBezTo>
                  <a:pt x="1416310" y="0"/>
                  <a:pt x="1426272" y="3801"/>
                  <a:pt x="1433873" y="11401"/>
                </a:cubicBezTo>
                <a:lnTo>
                  <a:pt x="2801295" y="1378824"/>
                </a:lnTo>
                <a:cubicBezTo>
                  <a:pt x="2816496" y="1394025"/>
                  <a:pt x="2816496" y="1418672"/>
                  <a:pt x="2801295" y="1433874"/>
                </a:cubicBezTo>
                <a:lnTo>
                  <a:pt x="1433872" y="2801297"/>
                </a:lnTo>
                <a:cubicBezTo>
                  <a:pt x="1418671" y="2816498"/>
                  <a:pt x="1394024" y="2816498"/>
                  <a:pt x="1378822" y="2801297"/>
                </a:cubicBezTo>
                <a:lnTo>
                  <a:pt x="11400" y="1433874"/>
                </a:lnTo>
                <a:cubicBezTo>
                  <a:pt x="-3801" y="1418673"/>
                  <a:pt x="-3801" y="1394026"/>
                  <a:pt x="11400" y="1378825"/>
                </a:cubicBezTo>
                <a:lnTo>
                  <a:pt x="1378823" y="11401"/>
                </a:lnTo>
                <a:cubicBezTo>
                  <a:pt x="1386424" y="3801"/>
                  <a:pt x="1396386" y="0"/>
                  <a:pt x="1406348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4" name="Text Placeholder 10">
            <a:extLst>
              <a:ext uri="{FF2B5EF4-FFF2-40B4-BE49-F238E27FC236}">
                <a16:creationId xmlns:a16="http://schemas.microsoft.com/office/drawing/2014/main" id="{9F1D5D58-EA1F-6BDE-EBD0-F4156700399F}"/>
              </a:ext>
            </a:extLst>
          </p:cNvPr>
          <p:cNvSpPr txBox="1">
            <a:spLocks/>
          </p:cNvSpPr>
          <p:nvPr/>
        </p:nvSpPr>
        <p:spPr>
          <a:xfrm>
            <a:off x="3644473" y="3429000"/>
            <a:ext cx="579466" cy="769441"/>
          </a:xfrm>
          <a:prstGeom prst="rect">
            <a:avLst/>
          </a:prstGeom>
        </p:spPr>
        <p:txBody>
          <a:bodyPr vert="horz" wrap="square" lIns="0" tIns="0" rIns="0" bIns="0" rtlCol="0" anchor="ctr" anchorCtr="0">
            <a:spAutoFit/>
          </a:bodyPr>
          <a:lstStyle>
            <a:lvl1pPr marL="0" indent="0" algn="l" defTabSz="121917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365751" indent="-182875" algn="l" defTabSz="121917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5000" b="1" dirty="0">
                <a:solidFill>
                  <a:schemeClr val="bg1"/>
                </a:solidFill>
                <a:latin typeface="Aptos Black" panose="020B0004020202020204" pitchFamily="34" charset="0"/>
              </a:rPr>
              <a:t>O</a:t>
            </a:r>
          </a:p>
        </p:txBody>
      </p:sp>
      <p:sp>
        <p:nvSpPr>
          <p:cNvPr id="55" name="Text Placeholder 10">
            <a:extLst>
              <a:ext uri="{FF2B5EF4-FFF2-40B4-BE49-F238E27FC236}">
                <a16:creationId xmlns:a16="http://schemas.microsoft.com/office/drawing/2014/main" id="{0EC433BF-DD3A-BD40-9181-CED91823135A}"/>
              </a:ext>
            </a:extLst>
          </p:cNvPr>
          <p:cNvSpPr txBox="1">
            <a:spLocks/>
          </p:cNvSpPr>
          <p:nvPr/>
        </p:nvSpPr>
        <p:spPr>
          <a:xfrm>
            <a:off x="5084653" y="3429000"/>
            <a:ext cx="579466" cy="769441"/>
          </a:xfrm>
          <a:prstGeom prst="rect">
            <a:avLst/>
          </a:prstGeom>
        </p:spPr>
        <p:txBody>
          <a:bodyPr vert="horz" wrap="square" lIns="0" tIns="0" rIns="0" bIns="0" rtlCol="0" anchor="ctr" anchorCtr="0">
            <a:spAutoFit/>
          </a:bodyPr>
          <a:lstStyle>
            <a:lvl1pPr marL="0" indent="0" algn="l" defTabSz="121917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365751" indent="-182875" algn="l" defTabSz="121917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5000" b="1" dirty="0">
                <a:solidFill>
                  <a:schemeClr val="bg1"/>
                </a:solidFill>
                <a:latin typeface="Aptos Black" panose="020B0004020202020204" pitchFamily="34" charset="0"/>
              </a:rPr>
              <a:t>W</a:t>
            </a:r>
          </a:p>
        </p:txBody>
      </p:sp>
      <p:sp>
        <p:nvSpPr>
          <p:cNvPr id="56" name="Text Placeholder 10">
            <a:extLst>
              <a:ext uri="{FF2B5EF4-FFF2-40B4-BE49-F238E27FC236}">
                <a16:creationId xmlns:a16="http://schemas.microsoft.com/office/drawing/2014/main" id="{B71EA1D5-BA38-B1F3-812D-CE31B7EFF9E0}"/>
              </a:ext>
            </a:extLst>
          </p:cNvPr>
          <p:cNvSpPr txBox="1">
            <a:spLocks/>
          </p:cNvSpPr>
          <p:nvPr/>
        </p:nvSpPr>
        <p:spPr>
          <a:xfrm>
            <a:off x="6524833" y="3429000"/>
            <a:ext cx="579466" cy="769441"/>
          </a:xfrm>
          <a:prstGeom prst="rect">
            <a:avLst/>
          </a:prstGeom>
        </p:spPr>
        <p:txBody>
          <a:bodyPr vert="horz" wrap="square" lIns="0" tIns="0" rIns="0" bIns="0" rtlCol="0" anchor="ctr" anchorCtr="0">
            <a:spAutoFit/>
          </a:bodyPr>
          <a:lstStyle>
            <a:lvl1pPr marL="0" indent="0" algn="l" defTabSz="121917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365751" indent="-182875" algn="l" defTabSz="121917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5000" b="1" dirty="0">
                <a:solidFill>
                  <a:schemeClr val="bg1"/>
                </a:solidFill>
                <a:latin typeface="Aptos Black" panose="020B0004020202020204" pitchFamily="34" charset="0"/>
              </a:rPr>
              <a:t>E</a:t>
            </a:r>
          </a:p>
        </p:txBody>
      </p:sp>
      <p:sp>
        <p:nvSpPr>
          <p:cNvPr id="57" name="Text Placeholder 10">
            <a:extLst>
              <a:ext uri="{FF2B5EF4-FFF2-40B4-BE49-F238E27FC236}">
                <a16:creationId xmlns:a16="http://schemas.microsoft.com/office/drawing/2014/main" id="{AFCA67C3-A819-5CCD-6F5A-6261C3F4AB25}"/>
              </a:ext>
            </a:extLst>
          </p:cNvPr>
          <p:cNvSpPr txBox="1">
            <a:spLocks/>
          </p:cNvSpPr>
          <p:nvPr/>
        </p:nvSpPr>
        <p:spPr>
          <a:xfrm>
            <a:off x="7965013" y="3429000"/>
            <a:ext cx="579466" cy="769441"/>
          </a:xfrm>
          <a:prstGeom prst="rect">
            <a:avLst/>
          </a:prstGeom>
        </p:spPr>
        <p:txBody>
          <a:bodyPr vert="horz" wrap="square" lIns="0" tIns="0" rIns="0" bIns="0" rtlCol="0" anchor="ctr" anchorCtr="0">
            <a:spAutoFit/>
          </a:bodyPr>
          <a:lstStyle>
            <a:lvl1pPr marL="0" indent="0" algn="l" defTabSz="121917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365751" indent="-182875" algn="l" defTabSz="121917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5000" b="1" dirty="0">
                <a:solidFill>
                  <a:schemeClr val="bg1"/>
                </a:solidFill>
                <a:latin typeface="Aptos Black" panose="020B0004020202020204" pitchFamily="34" charset="0"/>
              </a:rPr>
              <a:t>R</a:t>
            </a:r>
          </a:p>
        </p:txBody>
      </p:sp>
      <p:sp>
        <p:nvSpPr>
          <p:cNvPr id="58" name="Text Placeholder 10">
            <a:extLst>
              <a:ext uri="{FF2B5EF4-FFF2-40B4-BE49-F238E27FC236}">
                <a16:creationId xmlns:a16="http://schemas.microsoft.com/office/drawing/2014/main" id="{C5672A55-AFC4-F29F-3FFD-5BFAF7DD9F10}"/>
              </a:ext>
            </a:extLst>
          </p:cNvPr>
          <p:cNvSpPr txBox="1">
            <a:spLocks/>
          </p:cNvSpPr>
          <p:nvPr/>
        </p:nvSpPr>
        <p:spPr>
          <a:xfrm>
            <a:off x="2703283" y="2743200"/>
            <a:ext cx="2461847" cy="461665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marL="0" indent="0" algn="l" defTabSz="121917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365751" indent="-182875" algn="l" defTabSz="121917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OWNERSHIP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1400" dirty="0">
                <a:solidFill>
                  <a:schemeClr val="bg1"/>
                </a:solidFill>
              </a:rPr>
              <a:t>Take Responsibility</a:t>
            </a:r>
          </a:p>
        </p:txBody>
      </p:sp>
      <p:sp>
        <p:nvSpPr>
          <p:cNvPr id="59" name="Text Placeholder 10">
            <a:extLst>
              <a:ext uri="{FF2B5EF4-FFF2-40B4-BE49-F238E27FC236}">
                <a16:creationId xmlns:a16="http://schemas.microsoft.com/office/drawing/2014/main" id="{7A6BD59C-0B07-7C8F-03F4-C58E9EE708E4}"/>
              </a:ext>
            </a:extLst>
          </p:cNvPr>
          <p:cNvSpPr txBox="1">
            <a:spLocks/>
          </p:cNvSpPr>
          <p:nvPr/>
        </p:nvSpPr>
        <p:spPr>
          <a:xfrm>
            <a:off x="5583643" y="2743200"/>
            <a:ext cx="2461847" cy="461665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marL="0" indent="0" algn="l" defTabSz="121917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365751" indent="-182875" algn="l" defTabSz="121917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ELIMINATION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1400" dirty="0">
                <a:solidFill>
                  <a:schemeClr val="bg1"/>
                </a:solidFill>
              </a:rPr>
              <a:t>Remove Wasters &amp; Barriers</a:t>
            </a:r>
          </a:p>
        </p:txBody>
      </p:sp>
      <p:sp>
        <p:nvSpPr>
          <p:cNvPr id="60" name="Text Placeholder 10">
            <a:extLst>
              <a:ext uri="{FF2B5EF4-FFF2-40B4-BE49-F238E27FC236}">
                <a16:creationId xmlns:a16="http://schemas.microsoft.com/office/drawing/2014/main" id="{CA7AAAF8-4296-A8B4-6619-DDFB5D8E2909}"/>
              </a:ext>
            </a:extLst>
          </p:cNvPr>
          <p:cNvSpPr txBox="1">
            <a:spLocks/>
          </p:cNvSpPr>
          <p:nvPr/>
        </p:nvSpPr>
        <p:spPr>
          <a:xfrm>
            <a:off x="4275348" y="4297680"/>
            <a:ext cx="2198077" cy="461665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marL="0" indent="0" algn="l" defTabSz="121917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365751" indent="-182875" algn="l" defTabSz="121917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WAY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1400" dirty="0">
                <a:solidFill>
                  <a:schemeClr val="bg1"/>
                </a:solidFill>
              </a:rPr>
              <a:t>Implement Solutions</a:t>
            </a:r>
          </a:p>
        </p:txBody>
      </p:sp>
      <p:sp>
        <p:nvSpPr>
          <p:cNvPr id="61" name="Text Placeholder 10">
            <a:extLst>
              <a:ext uri="{FF2B5EF4-FFF2-40B4-BE49-F238E27FC236}">
                <a16:creationId xmlns:a16="http://schemas.microsoft.com/office/drawing/2014/main" id="{36D098FC-C80C-AF6B-8610-F79B62FB3618}"/>
              </a:ext>
            </a:extLst>
          </p:cNvPr>
          <p:cNvSpPr txBox="1">
            <a:spLocks/>
          </p:cNvSpPr>
          <p:nvPr/>
        </p:nvSpPr>
        <p:spPr>
          <a:xfrm>
            <a:off x="6883148" y="4297680"/>
            <a:ext cx="2734408" cy="461665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marL="0" indent="0" algn="l" defTabSz="121917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365751" indent="-182875" algn="l" defTabSz="121917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RELATIONSHIP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1400" dirty="0">
                <a:solidFill>
                  <a:schemeClr val="bg1"/>
                </a:solidFill>
              </a:rPr>
              <a:t>Build &amp; Sustain Transformation</a:t>
            </a:r>
          </a:p>
        </p:txBody>
      </p:sp>
      <p:sp>
        <p:nvSpPr>
          <p:cNvPr id="62" name="Text Placeholder 10">
            <a:extLst>
              <a:ext uri="{FF2B5EF4-FFF2-40B4-BE49-F238E27FC236}">
                <a16:creationId xmlns:a16="http://schemas.microsoft.com/office/drawing/2014/main" id="{DB4DFC9E-69E8-D57E-19F7-15C374F0CD74}"/>
              </a:ext>
            </a:extLst>
          </p:cNvPr>
          <p:cNvSpPr txBox="1">
            <a:spLocks/>
          </p:cNvSpPr>
          <p:nvPr/>
        </p:nvSpPr>
        <p:spPr>
          <a:xfrm>
            <a:off x="2204293" y="3429000"/>
            <a:ext cx="579466" cy="769441"/>
          </a:xfrm>
          <a:prstGeom prst="rect">
            <a:avLst/>
          </a:prstGeom>
        </p:spPr>
        <p:txBody>
          <a:bodyPr vert="horz" wrap="square" lIns="0" tIns="0" rIns="0" bIns="0" rtlCol="0" anchor="ctr" anchorCtr="0">
            <a:spAutoFit/>
          </a:bodyPr>
          <a:lstStyle>
            <a:lvl1pPr marL="0" indent="0" algn="l" defTabSz="121917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365751" indent="-182875" algn="l" defTabSz="121917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5000" b="1" dirty="0">
                <a:solidFill>
                  <a:schemeClr val="bg1"/>
                </a:solidFill>
                <a:latin typeface="Aptos Black" panose="020B0004020202020204" pitchFamily="34" charset="0"/>
              </a:rPr>
              <a:t>P</a:t>
            </a:r>
          </a:p>
        </p:txBody>
      </p:sp>
      <p:sp>
        <p:nvSpPr>
          <p:cNvPr id="63" name="Text Placeholder 10">
            <a:extLst>
              <a:ext uri="{FF2B5EF4-FFF2-40B4-BE49-F238E27FC236}">
                <a16:creationId xmlns:a16="http://schemas.microsoft.com/office/drawing/2014/main" id="{0AE74139-5939-337D-5A04-D8C659CD6BD5}"/>
              </a:ext>
            </a:extLst>
          </p:cNvPr>
          <p:cNvSpPr txBox="1">
            <a:spLocks/>
          </p:cNvSpPr>
          <p:nvPr/>
        </p:nvSpPr>
        <p:spPr>
          <a:xfrm>
            <a:off x="1394988" y="4297680"/>
            <a:ext cx="2198077" cy="461665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marL="0" indent="0" algn="l" defTabSz="121917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365751" indent="-182875" algn="l" defTabSz="121917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lnSpc>
                <a:spcPts val="2667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PERSPECTIVE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1400" dirty="0">
                <a:solidFill>
                  <a:schemeClr val="bg1"/>
                </a:solidFill>
              </a:rPr>
              <a:t>See Things As They Are</a:t>
            </a:r>
          </a:p>
        </p:txBody>
      </p:sp>
      <p:sp>
        <p:nvSpPr>
          <p:cNvPr id="64" name="Freeform 63">
            <a:extLst>
              <a:ext uri="{FF2B5EF4-FFF2-40B4-BE49-F238E27FC236}">
                <a16:creationId xmlns:a16="http://schemas.microsoft.com/office/drawing/2014/main" id="{9513301F-B936-6F00-B826-A59BA195E4A5}"/>
              </a:ext>
            </a:extLst>
          </p:cNvPr>
          <p:cNvSpPr>
            <a:spLocks noChangeAspect="1"/>
          </p:cNvSpPr>
          <p:nvPr/>
        </p:nvSpPr>
        <p:spPr>
          <a:xfrm>
            <a:off x="8321040" y="1645920"/>
            <a:ext cx="2746247" cy="2743200"/>
          </a:xfrm>
          <a:custGeom>
            <a:avLst/>
            <a:gdLst>
              <a:gd name="connsiteX0" fmla="*/ 942957 w 2746247"/>
              <a:gd name="connsiteY0" fmla="*/ 0 h 2743200"/>
              <a:gd name="connsiteX1" fmla="*/ 1371599 w 2746247"/>
              <a:gd name="connsiteY1" fmla="*/ 0 h 2743200"/>
              <a:gd name="connsiteX2" fmla="*/ 2720737 w 2746247"/>
              <a:gd name="connsiteY2" fmla="*/ 0 h 2743200"/>
              <a:gd name="connsiteX3" fmla="*/ 2746247 w 2746247"/>
              <a:gd name="connsiteY3" fmla="*/ 25567 h 2743200"/>
              <a:gd name="connsiteX4" fmla="*/ 2746247 w 2746247"/>
              <a:gd name="connsiteY4" fmla="*/ 1803234 h 2743200"/>
              <a:gd name="connsiteX5" fmla="*/ 2720737 w 2746247"/>
              <a:gd name="connsiteY5" fmla="*/ 1828800 h 2743200"/>
              <a:gd name="connsiteX6" fmla="*/ 2511228 w 2746247"/>
              <a:gd name="connsiteY6" fmla="*/ 1619298 h 2743200"/>
              <a:gd name="connsiteX7" fmla="*/ 1398443 w 2746247"/>
              <a:gd name="connsiteY7" fmla="*/ 2732082 h 2743200"/>
              <a:gd name="connsiteX8" fmla="*/ 1344754 w 2746247"/>
              <a:gd name="connsiteY8" fmla="*/ 2732082 h 2743200"/>
              <a:gd name="connsiteX9" fmla="*/ 11118 w 2746247"/>
              <a:gd name="connsiteY9" fmla="*/ 1398446 h 2743200"/>
              <a:gd name="connsiteX10" fmla="*/ 11118 w 2746247"/>
              <a:gd name="connsiteY10" fmla="*/ 1344757 h 2743200"/>
              <a:gd name="connsiteX11" fmla="*/ 1123881 w 2746247"/>
              <a:gd name="connsiteY11" fmla="*/ 231994 h 2743200"/>
              <a:gd name="connsiteX12" fmla="*/ 917447 w 2746247"/>
              <a:gd name="connsiteY12" fmla="*/ 25567 h 2743200"/>
              <a:gd name="connsiteX13" fmla="*/ 942957 w 2746247"/>
              <a:gd name="connsiteY13" fmla="*/ 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746247" h="2743200">
                <a:moveTo>
                  <a:pt x="942957" y="0"/>
                </a:moveTo>
                <a:lnTo>
                  <a:pt x="1371599" y="0"/>
                </a:lnTo>
                <a:lnTo>
                  <a:pt x="2720737" y="0"/>
                </a:lnTo>
                <a:cubicBezTo>
                  <a:pt x="2734826" y="0"/>
                  <a:pt x="2746247" y="11447"/>
                  <a:pt x="2746247" y="25567"/>
                </a:cubicBezTo>
                <a:lnTo>
                  <a:pt x="2746247" y="1803234"/>
                </a:lnTo>
                <a:cubicBezTo>
                  <a:pt x="2746247" y="1817354"/>
                  <a:pt x="2734826" y="1828800"/>
                  <a:pt x="2720737" y="1828800"/>
                </a:cubicBezTo>
                <a:lnTo>
                  <a:pt x="2511228" y="1619298"/>
                </a:lnTo>
                <a:lnTo>
                  <a:pt x="1398443" y="2732082"/>
                </a:lnTo>
                <a:cubicBezTo>
                  <a:pt x="1383618" y="2746907"/>
                  <a:pt x="1359580" y="2746907"/>
                  <a:pt x="1344754" y="2732082"/>
                </a:cubicBezTo>
                <a:lnTo>
                  <a:pt x="11118" y="1398446"/>
                </a:lnTo>
                <a:cubicBezTo>
                  <a:pt x="-3707" y="1383620"/>
                  <a:pt x="-3707" y="1359582"/>
                  <a:pt x="11118" y="1344757"/>
                </a:cubicBezTo>
                <a:lnTo>
                  <a:pt x="1123881" y="231994"/>
                </a:lnTo>
                <a:lnTo>
                  <a:pt x="917447" y="25567"/>
                </a:lnTo>
                <a:cubicBezTo>
                  <a:pt x="917447" y="11447"/>
                  <a:pt x="928868" y="0"/>
                  <a:pt x="94295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EDD0A13-43D3-CE96-73E0-956312EA096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595360" y="2496979"/>
            <a:ext cx="2468880" cy="707886"/>
          </a:xfrm>
        </p:spPr>
        <p:txBody>
          <a:bodyPr wrap="square" anchor="b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</a:rPr>
              <a:t>A CLEAR-REALITY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METHOD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by Lassiter &amp; Associates </a:t>
            </a:r>
          </a:p>
        </p:txBody>
      </p:sp>
    </p:spTree>
    <p:extLst>
      <p:ext uri="{BB962C8B-B14F-4D97-AF65-F5344CB8AC3E}">
        <p14:creationId xmlns:p14="http://schemas.microsoft.com/office/powerpoint/2010/main" val="263595639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Lassiter">
      <a:dk1>
        <a:srgbClr val="656565"/>
      </a:dk1>
      <a:lt1>
        <a:srgbClr val="FFFFFF"/>
      </a:lt1>
      <a:dk2>
        <a:srgbClr val="091B3A"/>
      </a:dk2>
      <a:lt2>
        <a:srgbClr val="2A92CB"/>
      </a:lt2>
      <a:accent1>
        <a:srgbClr val="243E7C"/>
      </a:accent1>
      <a:accent2>
        <a:srgbClr val="091B3A"/>
      </a:accent2>
      <a:accent3>
        <a:srgbClr val="2A92CB"/>
      </a:accent3>
      <a:accent4>
        <a:srgbClr val="DFDFDF"/>
      </a:accent4>
      <a:accent5>
        <a:srgbClr val="BDBDBD"/>
      </a:accent5>
      <a:accent6>
        <a:srgbClr val="000000"/>
      </a:accent6>
      <a:hlink>
        <a:srgbClr val="2A92CB"/>
      </a:hlink>
      <a:folHlink>
        <a:srgbClr val="1A3CFF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6875</TotalTime>
  <Words>46</Words>
  <Application>Microsoft Macintosh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Black</vt:lpstr>
      <vt:lpstr>Aptos Display</vt:lpstr>
      <vt:lpstr>Arial</vt:lpstr>
      <vt:lpstr>1_Custom Design</vt:lpstr>
      <vt:lpstr>POWERPERSPECTIVE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Valeria Lassiter</dc:creator>
  <cp:lastModifiedBy>Janet Stovall</cp:lastModifiedBy>
  <cp:revision>73</cp:revision>
  <dcterms:created xsi:type="dcterms:W3CDTF">2025-09-15T16:32:14Z</dcterms:created>
  <dcterms:modified xsi:type="dcterms:W3CDTF">2025-10-06T16:12:56Z</dcterms:modified>
</cp:coreProperties>
</file>